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410" r:id="rId5"/>
    <p:sldId id="411" r:id="rId6"/>
    <p:sldId id="414" r:id="rId7"/>
    <p:sldId id="412" r:id="rId8"/>
    <p:sldId id="413" r:id="rId9"/>
    <p:sldId id="417" r:id="rId10"/>
    <p:sldId id="415" r:id="rId11"/>
    <p:sldId id="416" r:id="rId12"/>
    <p:sldId id="418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6327" autoAdjust="0"/>
  </p:normalViewPr>
  <p:slideViewPr>
    <p:cSldViewPr snapToGrid="0">
      <p:cViewPr>
        <p:scale>
          <a:sx n="60" d="100"/>
          <a:sy n="60" d="100"/>
        </p:scale>
        <p:origin x="-792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=""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F555767-B3D8-BD57-1D42-7F6E1E668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=""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=""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58B149C6-5AAC-B8E5-5411-EA38821F6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=""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=""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79826C1-7A52-DA25-F422-EE62DED7D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96BA398-1ED2-1FCA-63B9-8915A8C7A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9169ED6-4B82-6844-119F-AC15CDF2D3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57F1500-1A16-D1EF-4F0C-030852B29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D07A0BE-3890-193E-9439-F294E61A7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=""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=""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=""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=""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2E558A9-6DD6-E21D-3A8F-6707E1DD1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=""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=""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=""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=""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=""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10" y="280849"/>
            <a:ext cx="10397021" cy="1874522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социального развития Ульяновской области</a:t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казённое учреждение социального обслуживания</a:t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«Социальный приют для детей и подростков «Ручеёк» в </a:t>
            </a:r>
            <a:r>
              <a:rPr lang="ru-RU" sz="14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Красный Гуляй». </a:t>
            </a:r>
            <a:r>
              <a:rPr lang="ru-RU" sz="14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Сенгилеевский</a:t>
            </a: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профессионального мастерства в сфере социального обслуживания</a:t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Специальная номинация «Открытие года» (лучший молодой специалист организации социального обслуживания)</a:t>
            </a: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социально-педагогической реабилитации несовершеннолетних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безопасности»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  <a:br>
              <a:rPr lang="ru-RU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9" y="2024742"/>
            <a:ext cx="6339840" cy="4754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1" y="0"/>
            <a:ext cx="1372278" cy="1823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710" y="1823170"/>
            <a:ext cx="1203960" cy="1203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6" y="211707"/>
            <a:ext cx="1057790" cy="1057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6" y="1624077"/>
            <a:ext cx="1000948" cy="12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8" y="630620"/>
            <a:ext cx="3837839" cy="5565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8454" y="320079"/>
            <a:ext cx="706368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конкурса: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Канина Александра Вадимовна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казённое учреждение социального обслуживания «Социальный приют для детей и подростков «Ручеек» 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Красный Гуляй».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Ульяновская область,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Сенгилеевский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системе воспитания подрастающего поколения особая роль принадлежит познанию себя и познанию окружающего мира. Умение видеть и понимать опасность, которая исходит извне и от себя самого, способствует воспитанию чувства самосохранения, развитию возможности защитится самому и оказать помощь другим, воспитывает целеустремленность, усидчивость, чувство взаимопомощи, дает возможность творческой самореализации личности.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Занятия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программе «Школа безопасности» являются эффективным средством приобщения детей к методам личной безопасности. Они направлены на формирование у детей сознательного и ответственного отношения к личной безопасности и безопасности окружающих, усвоение ими знаний и умений распознавать и оценивать опасные ситуации, определять способы защиты от них и оказывать само- и взаимопомощь.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Программа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ориентирована на формирование навыков детей по обеспечению личной безопасности, осознание ребенком своих потребностей, возможностей и способностей, способствует развитию личностных качеств, а также приобретению детьми определенного навыка безопасного поведения. 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9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1069" y="333136"/>
            <a:ext cx="602866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семьи с детьми с риском социального сиротства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трудной жизненной ситуации или социально-опасном положении),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несовершеннолетние, находящиеся в иной трудной жизненной ситуации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семьи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чьи дети в возрасте от 3 до 18  лет временно помещены в учреждение социального обслуживания в связи с тем ,что  родители или законные представители несовершеннолетних не исполняют своих обязанностей по их воспитанию, обучению , содержанию и  отрицательно влияют на их поведение либо жестоко обращаются с ними,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несовершеннолетние с асоциальным поведением: склонные к агрессии, бродяжничеству,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вовлечённости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азартные игры,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несовершеннолетние с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делинквентным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поведением: склонные к хулиганству, кражам, грабежам, физическому насилию.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3" y="584788"/>
            <a:ext cx="2567764" cy="3423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08" y="3019647"/>
            <a:ext cx="2453912" cy="3271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814" y="4455042"/>
            <a:ext cx="277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«Безопасность в осенний период»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9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7604" y="38587"/>
            <a:ext cx="68704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воспитанников практических умений и навыков поведения в экстремальных ситуациях через освоение специальных знаний.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о безопасном поведении человека в опасных и чрезвычайных ситуациях;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 оценивать ситуации, опасные для жизни и здоровья, безопасного поведения в опасных и чрезвычайных ситуациях;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правильного поведения в экстремальных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духовных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физических качеств личности, обеспечивающих правильное поведение в экстремальных ситуациях;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лидерских качеств подростков; развитие умений работать в группе,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коллективе;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несовершеннолетних ответственности за личную безопасность, ответственного отношения к личному здоровью как к индивидуальной и общественной ценности;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к сохранению окружающей среды как основы в обеспечении безопасности жизнедеятельности личности, общества, государства.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6" y="567558"/>
            <a:ext cx="2413653" cy="2795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16" y="1553938"/>
            <a:ext cx="2227793" cy="2955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3547240"/>
            <a:ext cx="2389610" cy="2585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1716" y="4641462"/>
            <a:ext cx="230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Интерактивное занятие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«Умей обращаться с огнем»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218" y="202019"/>
            <a:ext cx="67516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формы и методы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 образовательных событий сочетаются индивидуальные и групповые формы деятельности, разновозрастное сотрудничество, рефлексивная деятельность, выделяется время для отдыха, неформального общения и релаксации. У воспитанников повышается познавательная активность, раскрывается их потенциал, вырабатывается умение конструктивно взаимодействовать друг с другом.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занятие содержит теоретическую часть и практическую работу по закреплению этого материала. Каждое занятие разбивается на 3 части, которые составляют в комплексное целостное занятие;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 включает в себя организационные моменты, изложение нового материала, инструктаж, планирование и распределение работы для каждого воспитанника на данное занятие;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часть – практическая работа воспитанников. Здесь проходит закрепление теоретического материала, отрабатываются навыки и приемы;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часть – посвящена анализу проделанной работы и подведению итогов. Это коллективная деятельность, состоящая из аналитической деятельности каждого воспитанника.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5" y="808073"/>
            <a:ext cx="2129170" cy="2838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28" y="2496877"/>
            <a:ext cx="2179674" cy="2906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1" y="3759095"/>
            <a:ext cx="2179674" cy="2906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7628" y="5553279"/>
            <a:ext cx="231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программа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в мире прав»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2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6" y="425301"/>
            <a:ext cx="3830084" cy="2872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6" y="3841008"/>
            <a:ext cx="3784009" cy="2838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943" y="3418651"/>
            <a:ext cx="331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программа «В мире профессий»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7665" y="584789"/>
            <a:ext cx="58372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состоит из: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разделов, направленных на обеспечение дополнительной подготовки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правилам дорожного движения, безопасности в интернете, пожарной безопасности, личной безопасности, безопасности в людных местах и безопасности в природе с учётом перспектив развития знаний в области безопасности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жизнедеятельности для несовершеннолетних;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Блока консультаций для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несовершеннолетних по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навыков здорового образа жизни, навыков семейного общения, профилактики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подростков, профилактики правонарушений подростков.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6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1973" y="999461"/>
            <a:ext cx="64539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освоения программы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Предметные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знания, умения, навыки, приобретённые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освоения программы);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зменения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личностных качеств учащегося под влиянием занятий в детском объединении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Усвоение полученных знаний родителями, определяющееся в ходе диагностирования.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3744824"/>
            <a:ext cx="3845442" cy="2884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393" y="573171"/>
            <a:ext cx="3277194" cy="2457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152" y="2339163"/>
            <a:ext cx="1986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-викторина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Огня»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4112" y="691115"/>
            <a:ext cx="5964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усвоение правил индивидуального и коллективного безопасного поведения в экстремальных ситуациях, угрожающих здоровью и жизни;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готовность и способность к саморазвитию и реализации творческого потенциала;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коммуникативная компетентность в общении и сотрудничестве со взрослыми и сверстниками в процессе образовательной, общественно полезной, творческой и других видов деятельности;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признание необходимости ответственного и бережного отношения к окружающей среде;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потребность в осознанном выполнении правил личной и коллективной безопасности.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8" y="935664"/>
            <a:ext cx="5075276" cy="3806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1844" y="4820754"/>
            <a:ext cx="200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«Безопасный интернет»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7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610" y="489098"/>
            <a:ext cx="5645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Тиражирование практики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последующее внедрение другому региону и организации возможно передачей методического материала: проекта «Школа безопасности», диагностического материала, буклетов, памяток и обучающих занятий в электронном формате.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в ходе усвоения программы несовершеннолетние и их семьи получат знания, необходимые для безопасности в повседневной жизни.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2" y="853276"/>
            <a:ext cx="5241049" cy="53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662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FE134-9032-4C7F-BC57-C7DE3F833363}">
  <ds:schemaRefs>
    <ds:schemaRef ds:uri="http://schemas.microsoft.com/sharepoint/v3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30e9df3-be65-4c73-a93b-d1236ebd677e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PresentationFormat>Произвольный</PresentationFormat>
  <Paragraphs>70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Пользовательская</vt:lpstr>
      <vt:lpstr>Министерство социального развития Ульяновской области Областное государственное казённое учреждение социального обслуживания «Социальный приют для детей и подростков «Ручеёк» в р.п. Красный Гуляй». Сенгилеевский район» Всероссийский конкурс профессионального мастерства в сфере социального обслуживания Номинация:  Специальная номинация «Открытие года» (лучший молодой специалист организации социального обслуживания) Проект социально-педагогической реабилитации несовершеннолетних «Школа безопасности» 2025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2023-12-20T08:12:12Z</dcterms:created>
  <dcterms:modified xsi:type="dcterms:W3CDTF">2025-03-18T05:54:57Z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